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5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40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00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</a:t>
            </a:r>
            <a:endParaRPr 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87918" y="5081372"/>
            <a:ext cx="500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2,5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09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10454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95379" y="5468718"/>
            <a:ext cx="11919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842708" y="5550057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44471" y="5120410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134307" y="6362535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solidFill>
                  <a:srgbClr val="FEFEFE"/>
                </a:solidFill>
              </a:rPr>
              <a:t>Ёғоч пластик </a:t>
            </a:r>
            <a:r>
              <a:rPr lang="uz-Cyrl-UZ" sz="1600" b="1" dirty="0" smtClean="0">
                <a:solidFill>
                  <a:srgbClr val="FEFEFE"/>
                </a:solidFill>
              </a:rPr>
              <a:t>композити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Ёғоч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пластик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композитини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ишлаб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чиқариш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899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4,5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,9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200" dirty="0" smtClean="0">
                <a:solidFill>
                  <a:srgbClr val="C00000"/>
                </a:solidFill>
                <a:latin typeface="Bahnschrift SemiBold SemiConden" pitchFamily="34" charset="0"/>
              </a:rPr>
              <a:t>МЛРД</a:t>
            </a:r>
            <a:endParaRPr lang="uz-Cyrl-UZ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99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23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51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723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 </a:t>
            </a:r>
            <a:r>
              <a:rPr lang="uz-Cyrl-UZ" sz="1400" dirty="0" smtClean="0">
                <a:solidFill>
                  <a:srgbClr val="C00000"/>
                </a:solidFill>
                <a:latin typeface="Bahnschrift SemiBold SemiConden" pitchFamily="34" charset="0"/>
              </a:rPr>
              <a:t>МЛРД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  <a:endParaRPr lang="uz-Cyrl-UZ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68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млрд.</a:t>
            </a:r>
            <a:endParaRPr lang="uz-Cyrl-UZ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70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023" y="3096253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 descr="Wood Plastic Composite Flooring Outdoor Wpc Decking Recyclable Timber &amp;amp;  Plastic Floor - Buy Wpc Decking Outdoor,Wpc Floor Decking,Wpc Decking  Flooring Product on Alibaba.co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722" y="2201053"/>
            <a:ext cx="1631061" cy="163106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WPC Wall Panel | Wood Plastic Composite Wall Cladding for Outdo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451" y="4352078"/>
            <a:ext cx="2604567" cy="21888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omposite Decking | Cheapest Wood Plastic Composite Decking Market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05" y="4323651"/>
            <a:ext cx="2626702" cy="21767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01108" y="2840620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5336</TotalTime>
  <Words>124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501</cp:revision>
  <dcterms:created xsi:type="dcterms:W3CDTF">2020-12-11T07:51:35Z</dcterms:created>
  <dcterms:modified xsi:type="dcterms:W3CDTF">2021-08-04T06:34:32Z</dcterms:modified>
</cp:coreProperties>
</file>